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81" r:id="rId4"/>
    <p:sldMasterId id="2147483682" r:id="rId5"/>
    <p:sldMasterId id="2147483683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</p:sldIdLst>
  <p:sldSz cy="10058400" cx="7772400"/>
  <p:notesSz cx="6858000" cy="9144000"/>
  <p:embeddedFontLst>
    <p:embeddedFont>
      <p:font typeface="Halant"/>
      <p:regular r:id="rId17"/>
      <p:bold r:id="rId18"/>
    </p:embeddedFont>
    <p:embeddedFont>
      <p:font typeface="Inter"/>
      <p:regular r:id="rId19"/>
      <p:bold r:id="rId20"/>
      <p:italic r:id="rId21"/>
      <p:boldItalic r:id="rId22"/>
    </p:embeddedFont>
    <p:embeddedFont>
      <p:font typeface="Plus Jakarta Sans Medium"/>
      <p:regular r:id="rId23"/>
      <p:bold r:id="rId24"/>
      <p:italic r:id="rId25"/>
      <p:boldItalic r:id="rId2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747775"/>
          </p15:clr>
        </p15:guide>
        <p15:guide id="2" pos="2448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Inter-bold.fntdata"/><Relationship Id="rId22" Type="http://schemas.openxmlformats.org/officeDocument/2006/relationships/font" Target="fonts/Inter-boldItalic.fntdata"/><Relationship Id="rId21" Type="http://schemas.openxmlformats.org/officeDocument/2006/relationships/font" Target="fonts/Inter-italic.fntdata"/><Relationship Id="rId24" Type="http://schemas.openxmlformats.org/officeDocument/2006/relationships/font" Target="fonts/PlusJakartaSansMedium-bold.fntdata"/><Relationship Id="rId23" Type="http://schemas.openxmlformats.org/officeDocument/2006/relationships/font" Target="fonts/PlusJakartaSansMedium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26" Type="http://schemas.openxmlformats.org/officeDocument/2006/relationships/font" Target="fonts/PlusJakartaSansMedium-boldItalic.fntdata"/><Relationship Id="rId25" Type="http://schemas.openxmlformats.org/officeDocument/2006/relationships/font" Target="fonts/PlusJakartaSansMedium-italic.fntdata"/><Relationship Id="rId5" Type="http://schemas.openxmlformats.org/officeDocument/2006/relationships/slideMaster" Target="slideMasters/slideMaster2.xml"/><Relationship Id="rId6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11" Type="http://schemas.openxmlformats.org/officeDocument/2006/relationships/slide" Target="slides/slide4.xml"/><Relationship Id="rId10" Type="http://schemas.openxmlformats.org/officeDocument/2006/relationships/slide" Target="slides/slide3.xml"/><Relationship Id="rId13" Type="http://schemas.openxmlformats.org/officeDocument/2006/relationships/slide" Target="slides/slide6.xml"/><Relationship Id="rId12" Type="http://schemas.openxmlformats.org/officeDocument/2006/relationships/slide" Target="slides/slide5.xml"/><Relationship Id="rId15" Type="http://schemas.openxmlformats.org/officeDocument/2006/relationships/slide" Target="slides/slide8.xml"/><Relationship Id="rId14" Type="http://schemas.openxmlformats.org/officeDocument/2006/relationships/slide" Target="slides/slide7.xml"/><Relationship Id="rId17" Type="http://schemas.openxmlformats.org/officeDocument/2006/relationships/font" Target="fonts/Halant-regular.fntdata"/><Relationship Id="rId16" Type="http://schemas.openxmlformats.org/officeDocument/2006/relationships/slide" Target="slides/slide9.xml"/><Relationship Id="rId19" Type="http://schemas.openxmlformats.org/officeDocument/2006/relationships/font" Target="fonts/Inter-regular.fntdata"/><Relationship Id="rId18" Type="http://schemas.openxmlformats.org/officeDocument/2006/relationships/font" Target="fonts/Halant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9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31adff63ceb_0_55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31adff63ceb_0_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305d69c34bd_0_0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Google Shape;154;g305d69c34b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305d69c34bd_0_23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" name="Google Shape;171;g305d69c34bd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305d69c34bd_0_41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" name="Google Shape;188;g305d69c34bd_0_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305d69c34bd_0_59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5" name="Google Shape;205;g305d69c34bd_0_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305d69c34bd_0_77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2" name="Google Shape;222;g305d69c34bd_0_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g305d69c34bd_0_95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9" name="Google Shape;239;g305d69c34bd_0_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g31adff63ceb_0_206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6" name="Google Shape;256;g31adff63ceb_0_20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g371333db524_0_57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7" name="Google Shape;267;g371333db524_0_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300" cy="4014000"/>
          </a:xfrm>
          <a:prstGeom prst="rect">
            <a:avLst/>
          </a:prstGeom>
        </p:spPr>
        <p:txBody>
          <a:bodyPr anchorCtr="0" anchor="b" bIns="125550" lIns="125550" spcFirstLastPara="1" rIns="125550" wrap="square" tIns="1255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100"/>
              <a:buNone/>
              <a:defRPr sz="7100"/>
            </a:lvl1pPr>
            <a:lvl2pPr lvl="1" algn="ctr">
              <a:spcBef>
                <a:spcPts val="0"/>
              </a:spcBef>
              <a:spcAft>
                <a:spcPts val="0"/>
              </a:spcAft>
              <a:buSzPts val="7100"/>
              <a:buNone/>
              <a:defRPr sz="7100"/>
            </a:lvl2pPr>
            <a:lvl3pPr lvl="2" algn="ctr">
              <a:spcBef>
                <a:spcPts val="0"/>
              </a:spcBef>
              <a:spcAft>
                <a:spcPts val="0"/>
              </a:spcAft>
              <a:buSzPts val="7100"/>
              <a:buNone/>
              <a:defRPr sz="7100"/>
            </a:lvl3pPr>
            <a:lvl4pPr lvl="3" algn="ctr">
              <a:spcBef>
                <a:spcPts val="0"/>
              </a:spcBef>
              <a:spcAft>
                <a:spcPts val="0"/>
              </a:spcAft>
              <a:buSzPts val="7100"/>
              <a:buNone/>
              <a:defRPr sz="7100"/>
            </a:lvl4pPr>
            <a:lvl5pPr lvl="4" algn="ctr">
              <a:spcBef>
                <a:spcPts val="0"/>
              </a:spcBef>
              <a:spcAft>
                <a:spcPts val="0"/>
              </a:spcAft>
              <a:buSzPts val="7100"/>
              <a:buNone/>
              <a:defRPr sz="7100"/>
            </a:lvl5pPr>
            <a:lvl6pPr lvl="5" algn="ctr">
              <a:spcBef>
                <a:spcPts val="0"/>
              </a:spcBef>
              <a:spcAft>
                <a:spcPts val="0"/>
              </a:spcAft>
              <a:buSzPts val="7100"/>
              <a:buNone/>
              <a:defRPr sz="7100"/>
            </a:lvl6pPr>
            <a:lvl7pPr lvl="6" algn="ctr">
              <a:spcBef>
                <a:spcPts val="0"/>
              </a:spcBef>
              <a:spcAft>
                <a:spcPts val="0"/>
              </a:spcAft>
              <a:buSzPts val="7100"/>
              <a:buNone/>
              <a:defRPr sz="7100"/>
            </a:lvl7pPr>
            <a:lvl8pPr lvl="7" algn="ctr">
              <a:spcBef>
                <a:spcPts val="0"/>
              </a:spcBef>
              <a:spcAft>
                <a:spcPts val="0"/>
              </a:spcAft>
              <a:buSzPts val="7100"/>
              <a:buNone/>
              <a:defRPr sz="7100"/>
            </a:lvl8pPr>
            <a:lvl9pPr lvl="8" algn="ctr">
              <a:spcBef>
                <a:spcPts val="0"/>
              </a:spcBef>
              <a:spcAft>
                <a:spcPts val="0"/>
              </a:spcAft>
              <a:buSzPts val="7100"/>
              <a:buNone/>
              <a:defRPr sz="71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300" cy="1550100"/>
          </a:xfrm>
          <a:prstGeom prst="rect">
            <a:avLst/>
          </a:prstGeom>
        </p:spPr>
        <p:txBody>
          <a:bodyPr anchorCtr="0" anchor="t" bIns="125550" lIns="125550" spcFirstLastPara="1" rIns="125550" wrap="square" tIns="12555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500"/>
          </a:xfrm>
          <a:prstGeom prst="rect">
            <a:avLst/>
          </a:prstGeom>
        </p:spPr>
        <p:txBody>
          <a:bodyPr anchorCtr="0" anchor="ctr" bIns="125550" lIns="125550" spcFirstLastPara="1" rIns="125550" wrap="square" tIns="1255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300" cy="3840000"/>
          </a:xfrm>
          <a:prstGeom prst="rect">
            <a:avLst/>
          </a:prstGeom>
        </p:spPr>
        <p:txBody>
          <a:bodyPr anchorCtr="0" anchor="b" bIns="125550" lIns="125550" spcFirstLastPara="1" rIns="125550" wrap="square" tIns="1255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6500"/>
              <a:buNone/>
              <a:defRPr sz="16500"/>
            </a:lvl1pPr>
            <a:lvl2pPr lvl="1" algn="ctr">
              <a:spcBef>
                <a:spcPts val="0"/>
              </a:spcBef>
              <a:spcAft>
                <a:spcPts val="0"/>
              </a:spcAft>
              <a:buSzPts val="16500"/>
              <a:buNone/>
              <a:defRPr sz="16500"/>
            </a:lvl2pPr>
            <a:lvl3pPr lvl="2" algn="ctr">
              <a:spcBef>
                <a:spcPts val="0"/>
              </a:spcBef>
              <a:spcAft>
                <a:spcPts val="0"/>
              </a:spcAft>
              <a:buSzPts val="16500"/>
              <a:buNone/>
              <a:defRPr sz="16500"/>
            </a:lvl3pPr>
            <a:lvl4pPr lvl="3" algn="ctr">
              <a:spcBef>
                <a:spcPts val="0"/>
              </a:spcBef>
              <a:spcAft>
                <a:spcPts val="0"/>
              </a:spcAft>
              <a:buSzPts val="16500"/>
              <a:buNone/>
              <a:defRPr sz="16500"/>
            </a:lvl4pPr>
            <a:lvl5pPr lvl="4" algn="ctr">
              <a:spcBef>
                <a:spcPts val="0"/>
              </a:spcBef>
              <a:spcAft>
                <a:spcPts val="0"/>
              </a:spcAft>
              <a:buSzPts val="16500"/>
              <a:buNone/>
              <a:defRPr sz="16500"/>
            </a:lvl5pPr>
            <a:lvl6pPr lvl="5" algn="ctr">
              <a:spcBef>
                <a:spcPts val="0"/>
              </a:spcBef>
              <a:spcAft>
                <a:spcPts val="0"/>
              </a:spcAft>
              <a:buSzPts val="16500"/>
              <a:buNone/>
              <a:defRPr sz="16500"/>
            </a:lvl6pPr>
            <a:lvl7pPr lvl="6" algn="ctr">
              <a:spcBef>
                <a:spcPts val="0"/>
              </a:spcBef>
              <a:spcAft>
                <a:spcPts val="0"/>
              </a:spcAft>
              <a:buSzPts val="16500"/>
              <a:buNone/>
              <a:defRPr sz="16500"/>
            </a:lvl7pPr>
            <a:lvl8pPr lvl="7" algn="ctr">
              <a:spcBef>
                <a:spcPts val="0"/>
              </a:spcBef>
              <a:spcAft>
                <a:spcPts val="0"/>
              </a:spcAft>
              <a:buSzPts val="16500"/>
              <a:buNone/>
              <a:defRPr sz="16500"/>
            </a:lvl8pPr>
            <a:lvl9pPr lvl="8" algn="ctr">
              <a:spcBef>
                <a:spcPts val="0"/>
              </a:spcBef>
              <a:spcAft>
                <a:spcPts val="0"/>
              </a:spcAft>
              <a:buSzPts val="16500"/>
              <a:buNone/>
              <a:defRPr sz="165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300" cy="2543700"/>
          </a:xfrm>
          <a:prstGeom prst="rect">
            <a:avLst/>
          </a:prstGeom>
        </p:spPr>
        <p:txBody>
          <a:bodyPr anchorCtr="0" anchor="t" bIns="125550" lIns="125550" spcFirstLastPara="1" rIns="125550" wrap="square" tIns="125550">
            <a:normAutofit/>
          </a:bodyPr>
          <a:lstStyle>
            <a:lvl1pPr indent="-387350" lvl="0" marL="457200" algn="ctr">
              <a:spcBef>
                <a:spcPts val="0"/>
              </a:spcBef>
              <a:spcAft>
                <a:spcPts val="0"/>
              </a:spcAft>
              <a:buSzPts val="2500"/>
              <a:buChar char="●"/>
              <a:defRPr/>
            </a:lvl1pPr>
            <a:lvl2pPr indent="-349250" lvl="1" marL="914400" algn="ctr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indent="-349250" lvl="2" marL="1371600" algn="ctr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3pPr>
            <a:lvl4pPr indent="-349250" lvl="3" marL="182880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4pPr>
            <a:lvl5pPr indent="-349250" lvl="4" marL="2286000" algn="ctr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5pPr>
            <a:lvl6pPr indent="-349250" lvl="5" marL="2743200" algn="ctr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6pPr>
            <a:lvl7pPr indent="-349250" lvl="6" marL="320040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7pPr>
            <a:lvl8pPr indent="-349250" lvl="7" marL="3657600" algn="ctr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8pPr>
            <a:lvl9pPr indent="-349250" lvl="8" marL="4114800" algn="ctr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500"/>
          </a:xfrm>
          <a:prstGeom prst="rect">
            <a:avLst/>
          </a:prstGeom>
        </p:spPr>
        <p:txBody>
          <a:bodyPr anchorCtr="0" anchor="ctr" bIns="125550" lIns="125550" spcFirstLastPara="1" rIns="125550" wrap="square" tIns="1255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500"/>
          </a:xfrm>
          <a:prstGeom prst="rect">
            <a:avLst/>
          </a:prstGeom>
        </p:spPr>
        <p:txBody>
          <a:bodyPr anchorCtr="0" anchor="ctr" bIns="125550" lIns="125550" spcFirstLastPara="1" rIns="125550" wrap="square" tIns="1255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1pPr>
            <a:lvl2pPr lvl="1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2pPr>
            <a:lvl3pPr lvl="2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3pPr>
            <a:lvl4pPr lvl="3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4pPr>
            <a:lvl5pPr lvl="4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5pPr>
            <a:lvl6pPr lvl="5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6pPr>
            <a:lvl7pPr lvl="6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7pPr>
            <a:lvl8pPr lvl="7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8pPr>
            <a:lvl9pPr lvl="8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9pPr>
          </a:lstStyle>
          <a:p/>
        </p:txBody>
      </p:sp>
      <p:sp>
        <p:nvSpPr>
          <p:cNvPr id="56" name="Google Shape;56;p14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57" name="Google Shape;57;p14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5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60" name="Google Shape;60;p15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63" name="Google Shape;63;p16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64" name="Google Shape;64;p16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7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67" name="Google Shape;67;p17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68" name="Google Shape;68;p17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69" name="Google Shape;69;p17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8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72" name="Google Shape;72;p18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9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75" name="Google Shape;75;p19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3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76" name="Google Shape;76;p19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20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1pPr>
            <a:lvl2pPr lvl="1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2pPr>
            <a:lvl3pPr lvl="2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3pPr>
            <a:lvl4pPr lvl="3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4pPr>
            <a:lvl5pPr lvl="4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5pPr>
            <a:lvl6pPr lvl="5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6pPr>
            <a:lvl7pPr lvl="6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7pPr>
            <a:lvl8pPr lvl="7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8pPr>
            <a:lvl9pPr lvl="8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9pPr>
          </a:lstStyle>
          <a:p/>
        </p:txBody>
      </p:sp>
      <p:sp>
        <p:nvSpPr>
          <p:cNvPr id="79" name="Google Shape;79;p20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1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21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1pPr>
            <a:lvl2pPr lvl="1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2pPr>
            <a:lvl3pPr lvl="2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3pPr>
            <a:lvl4pPr lvl="3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4pPr>
            <a:lvl5pPr lvl="4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5pPr>
            <a:lvl6pPr lvl="5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6pPr>
            <a:lvl7pPr lvl="6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7pPr>
            <a:lvl8pPr lvl="7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8pPr>
            <a:lvl9pPr lvl="8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9pPr>
          </a:lstStyle>
          <a:p/>
        </p:txBody>
      </p:sp>
      <p:sp>
        <p:nvSpPr>
          <p:cNvPr id="83" name="Google Shape;83;p21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/>
        </p:txBody>
      </p:sp>
      <p:sp>
        <p:nvSpPr>
          <p:cNvPr id="84" name="Google Shape;84;p21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85" name="Google Shape;85;p21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300" cy="1646100"/>
          </a:xfrm>
          <a:prstGeom prst="rect">
            <a:avLst/>
          </a:prstGeom>
        </p:spPr>
        <p:txBody>
          <a:bodyPr anchorCtr="0" anchor="ctr" bIns="125550" lIns="125550" spcFirstLastPara="1" rIns="125550" wrap="square" tIns="1255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900"/>
              <a:buNone/>
              <a:defRPr sz="4900"/>
            </a:lvl1pPr>
            <a:lvl2pPr lvl="1" algn="ctr">
              <a:spcBef>
                <a:spcPts val="0"/>
              </a:spcBef>
              <a:spcAft>
                <a:spcPts val="0"/>
              </a:spcAft>
              <a:buSzPts val="4900"/>
              <a:buNone/>
              <a:defRPr sz="4900"/>
            </a:lvl2pPr>
            <a:lvl3pPr lvl="2" algn="ctr">
              <a:spcBef>
                <a:spcPts val="0"/>
              </a:spcBef>
              <a:spcAft>
                <a:spcPts val="0"/>
              </a:spcAft>
              <a:buSzPts val="4900"/>
              <a:buNone/>
              <a:defRPr sz="4900"/>
            </a:lvl3pPr>
            <a:lvl4pPr lvl="3" algn="ctr">
              <a:spcBef>
                <a:spcPts val="0"/>
              </a:spcBef>
              <a:spcAft>
                <a:spcPts val="0"/>
              </a:spcAft>
              <a:buSzPts val="4900"/>
              <a:buNone/>
              <a:defRPr sz="4900"/>
            </a:lvl4pPr>
            <a:lvl5pPr lvl="4" algn="ctr">
              <a:spcBef>
                <a:spcPts val="0"/>
              </a:spcBef>
              <a:spcAft>
                <a:spcPts val="0"/>
              </a:spcAft>
              <a:buSzPts val="4900"/>
              <a:buNone/>
              <a:defRPr sz="4900"/>
            </a:lvl5pPr>
            <a:lvl6pPr lvl="5" algn="ctr">
              <a:spcBef>
                <a:spcPts val="0"/>
              </a:spcBef>
              <a:spcAft>
                <a:spcPts val="0"/>
              </a:spcAft>
              <a:buSzPts val="4900"/>
              <a:buNone/>
              <a:defRPr sz="4900"/>
            </a:lvl6pPr>
            <a:lvl7pPr lvl="6" algn="ctr">
              <a:spcBef>
                <a:spcPts val="0"/>
              </a:spcBef>
              <a:spcAft>
                <a:spcPts val="0"/>
              </a:spcAft>
              <a:buSzPts val="4900"/>
              <a:buNone/>
              <a:defRPr sz="4900"/>
            </a:lvl7pPr>
            <a:lvl8pPr lvl="7" algn="ctr">
              <a:spcBef>
                <a:spcPts val="0"/>
              </a:spcBef>
              <a:spcAft>
                <a:spcPts val="0"/>
              </a:spcAft>
              <a:buSzPts val="4900"/>
              <a:buNone/>
              <a:defRPr sz="4900"/>
            </a:lvl8pPr>
            <a:lvl9pPr lvl="8" algn="ctr">
              <a:spcBef>
                <a:spcPts val="0"/>
              </a:spcBef>
              <a:spcAft>
                <a:spcPts val="0"/>
              </a:spcAft>
              <a:buSzPts val="4900"/>
              <a:buNone/>
              <a:defRPr sz="49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500"/>
          </a:xfrm>
          <a:prstGeom prst="rect">
            <a:avLst/>
          </a:prstGeom>
        </p:spPr>
        <p:txBody>
          <a:bodyPr anchorCtr="0" anchor="ctr" bIns="125550" lIns="125550" spcFirstLastPara="1" rIns="125550" wrap="square" tIns="1255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2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</a:lstStyle>
          <a:p/>
        </p:txBody>
      </p:sp>
      <p:sp>
        <p:nvSpPr>
          <p:cNvPr id="88" name="Google Shape;88;p22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3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9pPr>
          </a:lstStyle>
          <a:p>
            <a:r>
              <a:t>xx%</a:t>
            </a:r>
          </a:p>
        </p:txBody>
      </p:sp>
      <p:sp>
        <p:nvSpPr>
          <p:cNvPr id="91" name="Google Shape;91;p23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 algn="ctr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92" name="Google Shape;92;p23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4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6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1pPr>
            <a:lvl2pPr lvl="1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2pPr>
            <a:lvl3pPr lvl="2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3pPr>
            <a:lvl4pPr lvl="3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4pPr>
            <a:lvl5pPr lvl="4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5pPr>
            <a:lvl6pPr lvl="5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6pPr>
            <a:lvl7pPr lvl="6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7pPr>
            <a:lvl8pPr lvl="7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8pPr>
            <a:lvl9pPr lvl="8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9pPr>
          </a:lstStyle>
          <a:p/>
        </p:txBody>
      </p:sp>
      <p:sp>
        <p:nvSpPr>
          <p:cNvPr id="101" name="Google Shape;101;p26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02" name="Google Shape;102;p26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7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105" name="Google Shape;105;p27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8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08" name="Google Shape;108;p28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109" name="Google Shape;109;p28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9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12" name="Google Shape;112;p29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113" name="Google Shape;113;p29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114" name="Google Shape;114;p29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30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17" name="Google Shape;117;p30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31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120" name="Google Shape;120;p31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3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121" name="Google Shape;121;p31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32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1pPr>
            <a:lvl2pPr lvl="1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2pPr>
            <a:lvl3pPr lvl="2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3pPr>
            <a:lvl4pPr lvl="3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4pPr>
            <a:lvl5pPr lvl="4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5pPr>
            <a:lvl6pPr lvl="5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6pPr>
            <a:lvl7pPr lvl="6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7pPr>
            <a:lvl8pPr lvl="7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8pPr>
            <a:lvl9pPr lvl="8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9pPr>
          </a:lstStyle>
          <a:p/>
        </p:txBody>
      </p:sp>
      <p:sp>
        <p:nvSpPr>
          <p:cNvPr id="124" name="Google Shape;124;p32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300" cy="1119900"/>
          </a:xfrm>
          <a:prstGeom prst="rect">
            <a:avLst/>
          </a:prstGeom>
        </p:spPr>
        <p:txBody>
          <a:bodyPr anchorCtr="0" anchor="t" bIns="125550" lIns="125550" spcFirstLastPara="1" rIns="125550" wrap="square" tIns="12555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300" cy="6681000"/>
          </a:xfrm>
          <a:prstGeom prst="rect">
            <a:avLst/>
          </a:prstGeom>
        </p:spPr>
        <p:txBody>
          <a:bodyPr anchorCtr="0" anchor="t" bIns="125550" lIns="125550" spcFirstLastPara="1" rIns="125550" wrap="square" tIns="125550">
            <a:normAutofit/>
          </a:bodyPr>
          <a:lstStyle>
            <a:lvl1pPr indent="-387350" lvl="0" marL="457200">
              <a:spcBef>
                <a:spcPts val="0"/>
              </a:spcBef>
              <a:spcAft>
                <a:spcPts val="0"/>
              </a:spcAft>
              <a:buSzPts val="2500"/>
              <a:buChar char="●"/>
              <a:defRPr/>
            </a:lvl1pPr>
            <a:lvl2pPr indent="-349250" lvl="1" marL="914400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indent="-349250" lvl="2" marL="1371600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3pPr>
            <a:lvl4pPr indent="-349250" lvl="3" marL="18288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4pPr>
            <a:lvl5pPr indent="-349250" lvl="4" marL="2286000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5pPr>
            <a:lvl6pPr indent="-349250" lvl="5" marL="2743200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6pPr>
            <a:lvl7pPr indent="-349250" lvl="6" marL="32004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7pPr>
            <a:lvl8pPr indent="-349250" lvl="7" marL="3657600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8pPr>
            <a:lvl9pPr indent="-349250" lvl="8" marL="4114800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500"/>
          </a:xfrm>
          <a:prstGeom prst="rect">
            <a:avLst/>
          </a:prstGeom>
        </p:spPr>
        <p:txBody>
          <a:bodyPr anchorCtr="0" anchor="ctr" bIns="125550" lIns="125550" spcFirstLastPara="1" rIns="125550" wrap="square" tIns="1255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33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" name="Google Shape;127;p33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1pPr>
            <a:lvl2pPr lvl="1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2pPr>
            <a:lvl3pPr lvl="2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3pPr>
            <a:lvl4pPr lvl="3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4pPr>
            <a:lvl5pPr lvl="4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5pPr>
            <a:lvl6pPr lvl="5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6pPr>
            <a:lvl7pPr lvl="6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7pPr>
            <a:lvl8pPr lvl="7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8pPr>
            <a:lvl9pPr lvl="8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9pPr>
          </a:lstStyle>
          <a:p/>
        </p:txBody>
      </p:sp>
      <p:sp>
        <p:nvSpPr>
          <p:cNvPr id="128" name="Google Shape;128;p33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/>
        </p:txBody>
      </p:sp>
      <p:sp>
        <p:nvSpPr>
          <p:cNvPr id="129" name="Google Shape;129;p33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130" name="Google Shape;130;p33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34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</a:lstStyle>
          <a:p/>
        </p:txBody>
      </p:sp>
      <p:sp>
        <p:nvSpPr>
          <p:cNvPr id="133" name="Google Shape;133;p34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35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9pPr>
          </a:lstStyle>
          <a:p>
            <a:r>
              <a:t>xx%</a:t>
            </a:r>
          </a:p>
        </p:txBody>
      </p:sp>
      <p:sp>
        <p:nvSpPr>
          <p:cNvPr id="136" name="Google Shape;136;p35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 algn="ctr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137" name="Google Shape;137;p35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36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300" cy="1119900"/>
          </a:xfrm>
          <a:prstGeom prst="rect">
            <a:avLst/>
          </a:prstGeom>
        </p:spPr>
        <p:txBody>
          <a:bodyPr anchorCtr="0" anchor="t" bIns="125550" lIns="125550" spcFirstLastPara="1" rIns="125550" wrap="square" tIns="12555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600" cy="6681000"/>
          </a:xfrm>
          <a:prstGeom prst="rect">
            <a:avLst/>
          </a:prstGeom>
        </p:spPr>
        <p:txBody>
          <a:bodyPr anchorCtr="0" anchor="t" bIns="125550" lIns="125550" spcFirstLastPara="1" rIns="125550" wrap="square" tIns="125550">
            <a:norm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indent="-330200" lvl="1" marL="9144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indent="-330200" lvl="2" marL="13716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indent="-330200" lvl="3" marL="18288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indent="-330200" lvl="4" marL="22860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indent="-330200" lvl="5" marL="2743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indent="-330200" lvl="6" marL="32004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indent="-330200" lvl="7" marL="36576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indent="-330200" lvl="8" marL="41148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600" cy="6681000"/>
          </a:xfrm>
          <a:prstGeom prst="rect">
            <a:avLst/>
          </a:prstGeom>
        </p:spPr>
        <p:txBody>
          <a:bodyPr anchorCtr="0" anchor="t" bIns="125550" lIns="125550" spcFirstLastPara="1" rIns="125550" wrap="square" tIns="125550">
            <a:norm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indent="-330200" lvl="1" marL="9144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indent="-330200" lvl="2" marL="13716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indent="-330200" lvl="3" marL="18288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indent="-330200" lvl="4" marL="22860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indent="-330200" lvl="5" marL="2743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indent="-330200" lvl="6" marL="32004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indent="-330200" lvl="7" marL="36576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indent="-330200" lvl="8" marL="41148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500"/>
          </a:xfrm>
          <a:prstGeom prst="rect">
            <a:avLst/>
          </a:prstGeom>
        </p:spPr>
        <p:txBody>
          <a:bodyPr anchorCtr="0" anchor="ctr" bIns="125550" lIns="125550" spcFirstLastPara="1" rIns="125550" wrap="square" tIns="1255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300" cy="1119900"/>
          </a:xfrm>
          <a:prstGeom prst="rect">
            <a:avLst/>
          </a:prstGeom>
        </p:spPr>
        <p:txBody>
          <a:bodyPr anchorCtr="0" anchor="t" bIns="125550" lIns="125550" spcFirstLastPara="1" rIns="125550" wrap="square" tIns="12555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500"/>
          </a:xfrm>
          <a:prstGeom prst="rect">
            <a:avLst/>
          </a:prstGeom>
        </p:spPr>
        <p:txBody>
          <a:bodyPr anchorCtr="0" anchor="ctr" bIns="125550" lIns="125550" spcFirstLastPara="1" rIns="125550" wrap="square" tIns="1255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125550" lIns="125550" spcFirstLastPara="1" rIns="125550" wrap="square" tIns="12555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1pPr>
            <a:lvl2pPr lvl="1"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2pPr>
            <a:lvl3pPr lvl="2"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3pPr>
            <a:lvl4pPr lvl="3"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4pPr>
            <a:lvl5pPr lvl="4"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5pPr>
            <a:lvl6pPr lvl="5"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6pPr>
            <a:lvl7pPr lvl="6"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7pPr>
            <a:lvl8pPr lvl="7"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8pPr>
            <a:lvl9pPr lvl="8"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125550" lIns="125550" spcFirstLastPara="1" rIns="125550" wrap="square" tIns="125550">
            <a:normAutofit/>
          </a:bodyPr>
          <a:lstStyle>
            <a:lvl1pPr indent="-330200" lvl="0" marL="457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indent="-330200" lvl="1" marL="9144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indent="-330200" lvl="2" marL="13716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indent="-330200" lvl="3" marL="18288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indent="-330200" lvl="4" marL="22860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indent="-330200" lvl="5" marL="2743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indent="-330200" lvl="6" marL="32004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indent="-330200" lvl="7" marL="36576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indent="-330200" lvl="8" marL="41148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500"/>
          </a:xfrm>
          <a:prstGeom prst="rect">
            <a:avLst/>
          </a:prstGeom>
        </p:spPr>
        <p:txBody>
          <a:bodyPr anchorCtr="0" anchor="ctr" bIns="125550" lIns="125550" spcFirstLastPara="1" rIns="125550" wrap="square" tIns="1255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2" y="880293"/>
            <a:ext cx="5412600" cy="7999800"/>
          </a:xfrm>
          <a:prstGeom prst="rect">
            <a:avLst/>
          </a:prstGeom>
        </p:spPr>
        <p:txBody>
          <a:bodyPr anchorCtr="0" anchor="ctr" bIns="125550" lIns="125550" spcFirstLastPara="1" rIns="125550" wrap="square" tIns="12555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1pPr>
            <a:lvl2pPr lvl="1"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2pPr>
            <a:lvl3pPr lvl="2"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3pPr>
            <a:lvl4pPr lvl="3"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4pPr>
            <a:lvl5pPr lvl="4"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5pPr>
            <a:lvl6pPr lvl="5"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6pPr>
            <a:lvl7pPr lvl="6"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7pPr>
            <a:lvl8pPr lvl="7"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8pPr>
            <a:lvl9pPr lvl="8"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500"/>
          </a:xfrm>
          <a:prstGeom prst="rect">
            <a:avLst/>
          </a:prstGeom>
        </p:spPr>
        <p:txBody>
          <a:bodyPr anchorCtr="0" anchor="ctr" bIns="125550" lIns="125550" spcFirstLastPara="1" rIns="125550" wrap="square" tIns="1255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125550" lIns="125550" spcFirstLastPara="1" rIns="125550" wrap="square" tIns="1255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125550" lIns="125550" spcFirstLastPara="1" rIns="125550" wrap="square" tIns="1255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800"/>
              <a:buNone/>
              <a:defRPr sz="5800"/>
            </a:lvl1pPr>
            <a:lvl2pPr lvl="1" algn="ctr">
              <a:spcBef>
                <a:spcPts val="0"/>
              </a:spcBef>
              <a:spcAft>
                <a:spcPts val="0"/>
              </a:spcAft>
              <a:buSzPts val="5800"/>
              <a:buNone/>
              <a:defRPr sz="5800"/>
            </a:lvl2pPr>
            <a:lvl3pPr lvl="2" algn="ctr">
              <a:spcBef>
                <a:spcPts val="0"/>
              </a:spcBef>
              <a:spcAft>
                <a:spcPts val="0"/>
              </a:spcAft>
              <a:buSzPts val="5800"/>
              <a:buNone/>
              <a:defRPr sz="5800"/>
            </a:lvl3pPr>
            <a:lvl4pPr lvl="3" algn="ctr">
              <a:spcBef>
                <a:spcPts val="0"/>
              </a:spcBef>
              <a:spcAft>
                <a:spcPts val="0"/>
              </a:spcAft>
              <a:buSzPts val="5800"/>
              <a:buNone/>
              <a:defRPr sz="5800"/>
            </a:lvl4pPr>
            <a:lvl5pPr lvl="4" algn="ctr">
              <a:spcBef>
                <a:spcPts val="0"/>
              </a:spcBef>
              <a:spcAft>
                <a:spcPts val="0"/>
              </a:spcAft>
              <a:buSzPts val="5800"/>
              <a:buNone/>
              <a:defRPr sz="5800"/>
            </a:lvl5pPr>
            <a:lvl6pPr lvl="5" algn="ctr">
              <a:spcBef>
                <a:spcPts val="0"/>
              </a:spcBef>
              <a:spcAft>
                <a:spcPts val="0"/>
              </a:spcAft>
              <a:buSzPts val="5800"/>
              <a:buNone/>
              <a:defRPr sz="5800"/>
            </a:lvl6pPr>
            <a:lvl7pPr lvl="6" algn="ctr">
              <a:spcBef>
                <a:spcPts val="0"/>
              </a:spcBef>
              <a:spcAft>
                <a:spcPts val="0"/>
              </a:spcAft>
              <a:buSzPts val="5800"/>
              <a:buNone/>
              <a:defRPr sz="5800"/>
            </a:lvl7pPr>
            <a:lvl8pPr lvl="7" algn="ctr">
              <a:spcBef>
                <a:spcPts val="0"/>
              </a:spcBef>
              <a:spcAft>
                <a:spcPts val="0"/>
              </a:spcAft>
              <a:buSzPts val="5800"/>
              <a:buNone/>
              <a:defRPr sz="5800"/>
            </a:lvl8pPr>
            <a:lvl9pPr lvl="8" algn="ctr">
              <a:spcBef>
                <a:spcPts val="0"/>
              </a:spcBef>
              <a:spcAft>
                <a:spcPts val="0"/>
              </a:spcAft>
              <a:buSzPts val="5800"/>
              <a:buNone/>
              <a:defRPr sz="58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125550" lIns="125550" spcFirstLastPara="1" rIns="125550" wrap="square" tIns="12555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125550" lIns="125550" spcFirstLastPara="1" rIns="125550" wrap="square" tIns="125550">
            <a:normAutofit/>
          </a:bodyPr>
          <a:lstStyle>
            <a:lvl1pPr indent="-387350" lvl="0" marL="457200">
              <a:spcBef>
                <a:spcPts val="0"/>
              </a:spcBef>
              <a:spcAft>
                <a:spcPts val="0"/>
              </a:spcAft>
              <a:buSzPts val="2500"/>
              <a:buChar char="●"/>
              <a:defRPr/>
            </a:lvl1pPr>
            <a:lvl2pPr indent="-349250" lvl="1" marL="914400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indent="-349250" lvl="2" marL="1371600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3pPr>
            <a:lvl4pPr indent="-349250" lvl="3" marL="18288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4pPr>
            <a:lvl5pPr indent="-349250" lvl="4" marL="2286000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5pPr>
            <a:lvl6pPr indent="-349250" lvl="5" marL="2743200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6pPr>
            <a:lvl7pPr indent="-349250" lvl="6" marL="32004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7pPr>
            <a:lvl8pPr indent="-349250" lvl="7" marL="3657600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8pPr>
            <a:lvl9pPr indent="-349250" lvl="8" marL="4114800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500"/>
          </a:xfrm>
          <a:prstGeom prst="rect">
            <a:avLst/>
          </a:prstGeom>
        </p:spPr>
        <p:txBody>
          <a:bodyPr anchorCtr="0" anchor="ctr" bIns="125550" lIns="125550" spcFirstLastPara="1" rIns="125550" wrap="square" tIns="1255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500"/>
          </a:xfrm>
          <a:prstGeom prst="rect">
            <a:avLst/>
          </a:prstGeom>
        </p:spPr>
        <p:txBody>
          <a:bodyPr anchorCtr="0" anchor="ctr" bIns="125550" lIns="125550" spcFirstLastPara="1" rIns="125550" wrap="square" tIns="125550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500"/>
          </a:xfrm>
          <a:prstGeom prst="rect">
            <a:avLst/>
          </a:prstGeom>
        </p:spPr>
        <p:txBody>
          <a:bodyPr anchorCtr="0" anchor="ctr" bIns="125550" lIns="125550" spcFirstLastPara="1" rIns="125550" wrap="square" tIns="1255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4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_rels/slideMaster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2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3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125550" lIns="125550" spcFirstLastPara="1" rIns="125550" wrap="square" tIns="12555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800"/>
              <a:buNone/>
              <a:defRPr sz="3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800"/>
              <a:buNone/>
              <a:defRPr sz="3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800"/>
              <a:buNone/>
              <a:defRPr sz="3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800"/>
              <a:buNone/>
              <a:defRPr sz="3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800"/>
              <a:buNone/>
              <a:defRPr sz="3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800"/>
              <a:buNone/>
              <a:defRPr sz="3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800"/>
              <a:buNone/>
              <a:defRPr sz="3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800"/>
              <a:buNone/>
              <a:defRPr sz="3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800"/>
              <a:buNone/>
              <a:defRPr sz="3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3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125550" lIns="125550" spcFirstLastPara="1" rIns="125550" wrap="square" tIns="125550">
            <a:normAutofit/>
          </a:bodyPr>
          <a:lstStyle>
            <a:lvl1pPr indent="-3873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500"/>
              <a:buChar char="●"/>
              <a:defRPr sz="2500">
                <a:solidFill>
                  <a:schemeClr val="dk2"/>
                </a:solidFill>
              </a:defRPr>
            </a:lvl1pPr>
            <a:lvl2pPr indent="-3492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○"/>
              <a:defRPr sz="1900">
                <a:solidFill>
                  <a:schemeClr val="dk2"/>
                </a:solidFill>
              </a:defRPr>
            </a:lvl2pPr>
            <a:lvl3pPr indent="-3492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■"/>
              <a:defRPr sz="1900">
                <a:solidFill>
                  <a:schemeClr val="dk2"/>
                </a:solidFill>
              </a:defRPr>
            </a:lvl3pPr>
            <a:lvl4pPr indent="-3492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  <a:defRPr sz="1900">
                <a:solidFill>
                  <a:schemeClr val="dk2"/>
                </a:solidFill>
              </a:defRPr>
            </a:lvl4pPr>
            <a:lvl5pPr indent="-3492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○"/>
              <a:defRPr sz="1900">
                <a:solidFill>
                  <a:schemeClr val="dk2"/>
                </a:solidFill>
              </a:defRPr>
            </a:lvl5pPr>
            <a:lvl6pPr indent="-3492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■"/>
              <a:defRPr sz="1900">
                <a:solidFill>
                  <a:schemeClr val="dk2"/>
                </a:solidFill>
              </a:defRPr>
            </a:lvl6pPr>
            <a:lvl7pPr indent="-3492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  <a:defRPr sz="1900">
                <a:solidFill>
                  <a:schemeClr val="dk2"/>
                </a:solidFill>
              </a:defRPr>
            </a:lvl7pPr>
            <a:lvl8pPr indent="-3492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○"/>
              <a:defRPr sz="1900">
                <a:solidFill>
                  <a:schemeClr val="dk2"/>
                </a:solidFill>
              </a:defRPr>
            </a:lvl8pPr>
            <a:lvl9pPr indent="-3492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■"/>
              <a:defRPr sz="19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5550" lIns="125550" spcFirstLastPara="1" rIns="125550" wrap="square" tIns="125550">
            <a:normAutofit/>
          </a:bodyPr>
          <a:lstStyle>
            <a:lvl1pPr lvl="0" algn="r">
              <a:buNone/>
              <a:defRPr sz="1400">
                <a:solidFill>
                  <a:schemeClr val="dk2"/>
                </a:solidFill>
              </a:defRPr>
            </a:lvl1pPr>
            <a:lvl2pPr lvl="1" algn="r">
              <a:buNone/>
              <a:defRPr sz="1400">
                <a:solidFill>
                  <a:schemeClr val="dk2"/>
                </a:solidFill>
              </a:defRPr>
            </a:lvl2pPr>
            <a:lvl3pPr lvl="2" algn="r">
              <a:buNone/>
              <a:defRPr sz="1400">
                <a:solidFill>
                  <a:schemeClr val="dk2"/>
                </a:solidFill>
              </a:defRPr>
            </a:lvl3pPr>
            <a:lvl4pPr lvl="3" algn="r">
              <a:buNone/>
              <a:defRPr sz="1400">
                <a:solidFill>
                  <a:schemeClr val="dk2"/>
                </a:solidFill>
              </a:defRPr>
            </a:lvl4pPr>
            <a:lvl5pPr lvl="4" algn="r">
              <a:buNone/>
              <a:defRPr sz="1400">
                <a:solidFill>
                  <a:schemeClr val="dk2"/>
                </a:solidFill>
              </a:defRPr>
            </a:lvl5pPr>
            <a:lvl6pPr lvl="5" algn="r">
              <a:buNone/>
              <a:defRPr sz="1400">
                <a:solidFill>
                  <a:schemeClr val="dk2"/>
                </a:solidFill>
              </a:defRPr>
            </a:lvl6pPr>
            <a:lvl7pPr lvl="6" algn="r">
              <a:buNone/>
              <a:defRPr sz="1400">
                <a:solidFill>
                  <a:schemeClr val="dk2"/>
                </a:solidFill>
              </a:defRPr>
            </a:lvl7pPr>
            <a:lvl8pPr lvl="7" algn="r">
              <a:buNone/>
              <a:defRPr sz="1400">
                <a:solidFill>
                  <a:schemeClr val="dk2"/>
                </a:solidFill>
              </a:defRPr>
            </a:lvl8pPr>
            <a:lvl9pPr lvl="8" algn="r">
              <a:buNone/>
              <a:defRPr sz="14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  <a:defRPr sz="1900">
                <a:solidFill>
                  <a:schemeClr val="dk2"/>
                </a:solidFill>
              </a:defRPr>
            </a:lvl1pPr>
            <a:lvl2pPr indent="-323850" lvl="1" marL="914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2pPr>
            <a:lvl3pPr indent="-323850" lvl="2" marL="1371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3pPr>
            <a:lvl4pPr indent="-323850" lvl="3" marL="18288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4pPr>
            <a:lvl5pPr indent="-323850" lvl="4" marL="22860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5pPr>
            <a:lvl6pPr indent="-323850" lvl="5" marL="27432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6pPr>
            <a:lvl7pPr indent="-323850" lvl="6" marL="3200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7pPr>
            <a:lvl8pPr indent="-323850" lvl="7" marL="3657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8pPr>
            <a:lvl9pPr indent="-323850" lvl="8" marL="4114800">
              <a:lnSpc>
                <a:spcPct val="115000"/>
              </a:lnSpc>
              <a:spcBef>
                <a:spcPts val="1700"/>
              </a:spcBef>
              <a:spcAft>
                <a:spcPts val="170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r">
              <a:buNone/>
              <a:defRPr sz="1100">
                <a:solidFill>
                  <a:schemeClr val="dk2"/>
                </a:solidFill>
              </a:defRPr>
            </a:lvl1pPr>
            <a:lvl2pPr lvl="1" algn="r">
              <a:buNone/>
              <a:defRPr sz="1100">
                <a:solidFill>
                  <a:schemeClr val="dk2"/>
                </a:solidFill>
              </a:defRPr>
            </a:lvl2pPr>
            <a:lvl3pPr lvl="2" algn="r">
              <a:buNone/>
              <a:defRPr sz="1100">
                <a:solidFill>
                  <a:schemeClr val="dk2"/>
                </a:solidFill>
              </a:defRPr>
            </a:lvl3pPr>
            <a:lvl4pPr lvl="3" algn="r">
              <a:buNone/>
              <a:defRPr sz="1100">
                <a:solidFill>
                  <a:schemeClr val="dk2"/>
                </a:solidFill>
              </a:defRPr>
            </a:lvl4pPr>
            <a:lvl5pPr lvl="4" algn="r">
              <a:buNone/>
              <a:defRPr sz="1100">
                <a:solidFill>
                  <a:schemeClr val="dk2"/>
                </a:solidFill>
              </a:defRPr>
            </a:lvl5pPr>
            <a:lvl6pPr lvl="5" algn="r">
              <a:buNone/>
              <a:defRPr sz="1100">
                <a:solidFill>
                  <a:schemeClr val="dk2"/>
                </a:solidFill>
              </a:defRPr>
            </a:lvl6pPr>
            <a:lvl7pPr lvl="6" algn="r">
              <a:buNone/>
              <a:defRPr sz="1100">
                <a:solidFill>
                  <a:schemeClr val="dk2"/>
                </a:solidFill>
              </a:defRPr>
            </a:lvl7pPr>
            <a:lvl8pPr lvl="7" algn="r">
              <a:buNone/>
              <a:defRPr sz="1100">
                <a:solidFill>
                  <a:schemeClr val="dk2"/>
                </a:solidFill>
              </a:defRPr>
            </a:lvl8pPr>
            <a:lvl9pPr lvl="8" algn="r">
              <a:buNone/>
              <a:defRPr sz="11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97" name="Google Shape;97;p25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  <a:defRPr sz="1900">
                <a:solidFill>
                  <a:schemeClr val="dk2"/>
                </a:solidFill>
              </a:defRPr>
            </a:lvl1pPr>
            <a:lvl2pPr indent="-323850" lvl="1" marL="914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2pPr>
            <a:lvl3pPr indent="-323850" lvl="2" marL="1371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3pPr>
            <a:lvl4pPr indent="-323850" lvl="3" marL="18288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4pPr>
            <a:lvl5pPr indent="-323850" lvl="4" marL="22860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5pPr>
            <a:lvl6pPr indent="-323850" lvl="5" marL="27432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6pPr>
            <a:lvl7pPr indent="-323850" lvl="6" marL="3200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7pPr>
            <a:lvl8pPr indent="-323850" lvl="7" marL="3657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8pPr>
            <a:lvl9pPr indent="-323850" lvl="8" marL="4114800">
              <a:lnSpc>
                <a:spcPct val="115000"/>
              </a:lnSpc>
              <a:spcBef>
                <a:spcPts val="1700"/>
              </a:spcBef>
              <a:spcAft>
                <a:spcPts val="170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98" name="Google Shape;98;p25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r">
              <a:buNone/>
              <a:defRPr sz="1100">
                <a:solidFill>
                  <a:schemeClr val="dk2"/>
                </a:solidFill>
              </a:defRPr>
            </a:lvl1pPr>
            <a:lvl2pPr lvl="1" algn="r">
              <a:buNone/>
              <a:defRPr sz="1100">
                <a:solidFill>
                  <a:schemeClr val="dk2"/>
                </a:solidFill>
              </a:defRPr>
            </a:lvl2pPr>
            <a:lvl3pPr lvl="2" algn="r">
              <a:buNone/>
              <a:defRPr sz="1100">
                <a:solidFill>
                  <a:schemeClr val="dk2"/>
                </a:solidFill>
              </a:defRPr>
            </a:lvl3pPr>
            <a:lvl4pPr lvl="3" algn="r">
              <a:buNone/>
              <a:defRPr sz="1100">
                <a:solidFill>
                  <a:schemeClr val="dk2"/>
                </a:solidFill>
              </a:defRPr>
            </a:lvl4pPr>
            <a:lvl5pPr lvl="4" algn="r">
              <a:buNone/>
              <a:defRPr sz="1100">
                <a:solidFill>
                  <a:schemeClr val="dk2"/>
                </a:solidFill>
              </a:defRPr>
            </a:lvl5pPr>
            <a:lvl6pPr lvl="5" algn="r">
              <a:buNone/>
              <a:defRPr sz="1100">
                <a:solidFill>
                  <a:schemeClr val="dk2"/>
                </a:solidFill>
              </a:defRPr>
            </a:lvl6pPr>
            <a:lvl7pPr lvl="6" algn="r">
              <a:buNone/>
              <a:defRPr sz="1100">
                <a:solidFill>
                  <a:schemeClr val="dk2"/>
                </a:solidFill>
              </a:defRPr>
            </a:lvl7pPr>
            <a:lvl8pPr lvl="7" algn="r">
              <a:buNone/>
              <a:defRPr sz="1100">
                <a:solidFill>
                  <a:schemeClr val="dk2"/>
                </a:solidFill>
              </a:defRPr>
            </a:lvl8pPr>
            <a:lvl9pPr lvl="8" algn="r">
              <a:buNone/>
              <a:defRPr sz="11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Relationship Id="rId4" Type="http://schemas.openxmlformats.org/officeDocument/2006/relationships/image" Target="../media/image1.png"/><Relationship Id="rId5" Type="http://schemas.openxmlformats.org/officeDocument/2006/relationships/image" Target="../media/image7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Relationship Id="rId4" Type="http://schemas.openxmlformats.org/officeDocument/2006/relationships/image" Target="../media/image1.png"/><Relationship Id="rId5" Type="http://schemas.openxmlformats.org/officeDocument/2006/relationships/image" Target="../media/image8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Relationship Id="rId4" Type="http://schemas.openxmlformats.org/officeDocument/2006/relationships/image" Target="../media/image1.png"/><Relationship Id="rId5" Type="http://schemas.openxmlformats.org/officeDocument/2006/relationships/image" Target="../media/image9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Relationship Id="rId4" Type="http://schemas.openxmlformats.org/officeDocument/2006/relationships/image" Target="../media/image1.png"/><Relationship Id="rId5" Type="http://schemas.openxmlformats.org/officeDocument/2006/relationships/image" Target="../media/image1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Relationship Id="rId4" Type="http://schemas.openxmlformats.org/officeDocument/2006/relationships/image" Target="../media/image1.png"/><Relationship Id="rId5" Type="http://schemas.openxmlformats.org/officeDocument/2006/relationships/image" Target="../media/image1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png"/><Relationship Id="rId4" Type="http://schemas.openxmlformats.org/officeDocument/2006/relationships/image" Target="../media/image1.png"/><Relationship Id="rId5" Type="http://schemas.openxmlformats.org/officeDocument/2006/relationships/image" Target="../media/image10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37"/>
          <p:cNvSpPr txBox="1"/>
          <p:nvPr/>
        </p:nvSpPr>
        <p:spPr>
          <a:xfrm>
            <a:off x="0" y="0"/>
            <a:ext cx="77724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School Day Recall</a:t>
            </a:r>
            <a:endParaRPr sz="1900">
              <a:latin typeface="Halant"/>
              <a:ea typeface="Halant"/>
              <a:cs typeface="Halant"/>
              <a:sym typeface="Halant"/>
            </a:endParaRPr>
          </a:p>
        </p:txBody>
      </p:sp>
      <p:pic>
        <p:nvPicPr>
          <p:cNvPr id="145" name="Google Shape;145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Google Shape;146;p37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47" name="Google Shape;147;p37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48" name="Google Shape;148;p37"/>
          <p:cNvSpPr txBox="1"/>
          <p:nvPr/>
        </p:nvSpPr>
        <p:spPr>
          <a:xfrm>
            <a:off x="453675" y="929250"/>
            <a:ext cx="69864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000000"/>
                </a:solidFill>
                <a:latin typeface="Halant"/>
                <a:ea typeface="Halant"/>
                <a:cs typeface="Halant"/>
                <a:sym typeface="Halant"/>
              </a:rPr>
              <a:t>Directions:</a:t>
            </a:r>
            <a:r>
              <a:rPr b="1" lang="en" sz="1200">
                <a:latin typeface="Halant"/>
                <a:ea typeface="Halant"/>
                <a:cs typeface="Halant"/>
                <a:sym typeface="Halant"/>
              </a:rPr>
              <a:t> </a:t>
            </a:r>
            <a:r>
              <a:rPr lang="en" sz="1200">
                <a:latin typeface="Halant"/>
                <a:ea typeface="Halant"/>
                <a:cs typeface="Halant"/>
                <a:sym typeface="Halant"/>
              </a:rPr>
              <a:t>Think about your school day yesterday. Write a narrative about what happened during your day, ensuring to discuss what happened in World History class.</a:t>
            </a:r>
            <a:endParaRPr sz="1200">
              <a:latin typeface="Halant"/>
              <a:ea typeface="Halant"/>
              <a:cs typeface="Halant"/>
              <a:sym typeface="Halant"/>
            </a:endParaRPr>
          </a:p>
        </p:txBody>
      </p:sp>
      <p:pic>
        <p:nvPicPr>
          <p:cNvPr id="149" name="Google Shape;149;p3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6481" y="76722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Google Shape;150;p37"/>
          <p:cNvSpPr txBox="1"/>
          <p:nvPr/>
        </p:nvSpPr>
        <p:spPr>
          <a:xfrm>
            <a:off x="556825" y="1333050"/>
            <a:ext cx="6753000" cy="782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  <a:endParaRPr sz="15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1" name="Google Shape;151;p37"/>
          <p:cNvSpPr txBox="1"/>
          <p:nvPr/>
        </p:nvSpPr>
        <p:spPr>
          <a:xfrm>
            <a:off x="330050" y="578988"/>
            <a:ext cx="7112400" cy="36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______________________________________  Date: ________ Class: ____________________</a:t>
            </a:r>
            <a:endParaRPr b="1" sz="12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38"/>
          <p:cNvSpPr txBox="1"/>
          <p:nvPr/>
        </p:nvSpPr>
        <p:spPr>
          <a:xfrm>
            <a:off x="0" y="0"/>
            <a:ext cx="77724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en" sz="24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The Breakup</a:t>
            </a:r>
            <a:r>
              <a:rPr lang="en" sz="24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 Sources</a:t>
            </a:r>
            <a:endParaRPr sz="24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pic>
        <p:nvPicPr>
          <p:cNvPr id="157" name="Google Shape;157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158" name="Google Shape;158;p38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©2024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9" name="Google Shape;159;p38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160" name="Google Shape;160;p3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6481" y="76722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161" name="Google Shape;161;p38"/>
          <p:cNvSpPr txBox="1"/>
          <p:nvPr/>
        </p:nvSpPr>
        <p:spPr>
          <a:xfrm>
            <a:off x="2782100" y="9353425"/>
            <a:ext cx="50103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solidFill>
                <a:schemeClr val="dk2"/>
              </a:solidFill>
            </a:endParaRPr>
          </a:p>
        </p:txBody>
      </p:sp>
      <p:sp>
        <p:nvSpPr>
          <p:cNvPr id="162" name="Google Shape;162;p38"/>
          <p:cNvSpPr txBox="1"/>
          <p:nvPr/>
        </p:nvSpPr>
        <p:spPr>
          <a:xfrm>
            <a:off x="594300" y="655288"/>
            <a:ext cx="65838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Instructions: 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You will be analyzing the documents below about the breakup of Rachel and Andrew. They dated for 6 months before breaking up last week. Rachel is a sophomore in high school and Andrew is a senior. Using the sources provided, you will determine the story of the breakup. 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163" name="Google Shape;163;p3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989900" y="2217775"/>
            <a:ext cx="3596999" cy="3596975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64" name="Google Shape;164;p38"/>
          <p:cNvSpPr txBox="1"/>
          <p:nvPr/>
        </p:nvSpPr>
        <p:spPr>
          <a:xfrm>
            <a:off x="594300" y="1661800"/>
            <a:ext cx="63882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Source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1: A text message thread between Andrew and his best friend, Zoe.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65" name="Google Shape;165;p38"/>
          <p:cNvSpPr txBox="1"/>
          <p:nvPr/>
        </p:nvSpPr>
        <p:spPr>
          <a:xfrm>
            <a:off x="938175" y="6471625"/>
            <a:ext cx="5936700" cy="8001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500">
              <a:solidFill>
                <a:schemeClr val="dk2"/>
              </a:solidFill>
            </a:endParaRPr>
          </a:p>
        </p:txBody>
      </p:sp>
      <p:sp>
        <p:nvSpPr>
          <p:cNvPr id="166" name="Google Shape;166;p38"/>
          <p:cNvSpPr txBox="1"/>
          <p:nvPr/>
        </p:nvSpPr>
        <p:spPr>
          <a:xfrm>
            <a:off x="787800" y="6001425"/>
            <a:ext cx="60012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Say-it-in-6: Using just six words, what does this source tell us about the breakup?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67" name="Google Shape;167;p38"/>
          <p:cNvSpPr txBox="1"/>
          <p:nvPr/>
        </p:nvSpPr>
        <p:spPr>
          <a:xfrm>
            <a:off x="2171550" y="7372625"/>
            <a:ext cx="3429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Explain the perspective(s) of this source.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68" name="Google Shape;168;p38"/>
          <p:cNvSpPr txBox="1"/>
          <p:nvPr/>
        </p:nvSpPr>
        <p:spPr>
          <a:xfrm>
            <a:off x="938175" y="7865575"/>
            <a:ext cx="5936700" cy="16065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5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39"/>
          <p:cNvSpPr txBox="1"/>
          <p:nvPr/>
        </p:nvSpPr>
        <p:spPr>
          <a:xfrm>
            <a:off x="0" y="0"/>
            <a:ext cx="77724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en" sz="24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The Breakup</a:t>
            </a:r>
            <a:r>
              <a:rPr lang="en" sz="24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 Sources</a:t>
            </a:r>
            <a:endParaRPr sz="24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pic>
        <p:nvPicPr>
          <p:cNvPr id="174" name="Google Shape;174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175" name="Google Shape;175;p39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©2024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76" name="Google Shape;176;p39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177" name="Google Shape;177;p3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6481" y="76722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178" name="Google Shape;178;p39"/>
          <p:cNvSpPr txBox="1"/>
          <p:nvPr/>
        </p:nvSpPr>
        <p:spPr>
          <a:xfrm>
            <a:off x="2782100" y="9353425"/>
            <a:ext cx="50103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solidFill>
                <a:schemeClr val="dk2"/>
              </a:solidFill>
            </a:endParaRPr>
          </a:p>
        </p:txBody>
      </p:sp>
      <p:sp>
        <p:nvSpPr>
          <p:cNvPr id="179" name="Google Shape;179;p39"/>
          <p:cNvSpPr txBox="1"/>
          <p:nvPr/>
        </p:nvSpPr>
        <p:spPr>
          <a:xfrm>
            <a:off x="594300" y="655288"/>
            <a:ext cx="65838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Instructions: 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You will be analyzing the documents below about the breakup of Rachel and Andrew. They dated for 6 months before breaking up last week. Rachel is a sophomore in high school and Andrew is a senior. Using the sources provided, you will determine the story of the breakup. 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80" name="Google Shape;180;p39"/>
          <p:cNvSpPr txBox="1"/>
          <p:nvPr/>
        </p:nvSpPr>
        <p:spPr>
          <a:xfrm>
            <a:off x="594300" y="1661800"/>
            <a:ext cx="63882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Source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2: A text message thread between Andrew and Rachel.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81" name="Google Shape;181;p39"/>
          <p:cNvSpPr txBox="1"/>
          <p:nvPr/>
        </p:nvSpPr>
        <p:spPr>
          <a:xfrm>
            <a:off x="938175" y="6471625"/>
            <a:ext cx="5936700" cy="8001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500">
              <a:solidFill>
                <a:schemeClr val="dk2"/>
              </a:solidFill>
            </a:endParaRPr>
          </a:p>
        </p:txBody>
      </p:sp>
      <p:sp>
        <p:nvSpPr>
          <p:cNvPr id="182" name="Google Shape;182;p39"/>
          <p:cNvSpPr txBox="1"/>
          <p:nvPr/>
        </p:nvSpPr>
        <p:spPr>
          <a:xfrm>
            <a:off x="787800" y="6001425"/>
            <a:ext cx="60012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Say-it-in-6: Using just six words, what does this source tell us about the breakup?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83" name="Google Shape;183;p39"/>
          <p:cNvSpPr txBox="1"/>
          <p:nvPr/>
        </p:nvSpPr>
        <p:spPr>
          <a:xfrm>
            <a:off x="2171550" y="7372625"/>
            <a:ext cx="3429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Explain the perspective(s) of this source.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84" name="Google Shape;184;p39"/>
          <p:cNvSpPr txBox="1"/>
          <p:nvPr/>
        </p:nvSpPr>
        <p:spPr>
          <a:xfrm>
            <a:off x="938175" y="7865575"/>
            <a:ext cx="5936700" cy="16065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500">
              <a:solidFill>
                <a:schemeClr val="dk2"/>
              </a:solidFill>
            </a:endParaRPr>
          </a:p>
        </p:txBody>
      </p:sp>
      <p:pic>
        <p:nvPicPr>
          <p:cNvPr id="185" name="Google Shape;185;p3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989900" y="2217763"/>
            <a:ext cx="3596999" cy="3596999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40"/>
          <p:cNvSpPr txBox="1"/>
          <p:nvPr/>
        </p:nvSpPr>
        <p:spPr>
          <a:xfrm>
            <a:off x="0" y="0"/>
            <a:ext cx="77724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en" sz="24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The Breakup</a:t>
            </a:r>
            <a:r>
              <a:rPr lang="en" sz="24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 Sources</a:t>
            </a:r>
            <a:endParaRPr sz="24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pic>
        <p:nvPicPr>
          <p:cNvPr id="191" name="Google Shape;191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192" name="Google Shape;192;p40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©2024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93" name="Google Shape;193;p40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194" name="Google Shape;194;p4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6481" y="76722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195" name="Google Shape;195;p40"/>
          <p:cNvSpPr txBox="1"/>
          <p:nvPr/>
        </p:nvSpPr>
        <p:spPr>
          <a:xfrm>
            <a:off x="2782100" y="9353425"/>
            <a:ext cx="50103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solidFill>
                <a:schemeClr val="dk2"/>
              </a:solidFill>
            </a:endParaRPr>
          </a:p>
        </p:txBody>
      </p:sp>
      <p:sp>
        <p:nvSpPr>
          <p:cNvPr id="196" name="Google Shape;196;p40"/>
          <p:cNvSpPr txBox="1"/>
          <p:nvPr/>
        </p:nvSpPr>
        <p:spPr>
          <a:xfrm>
            <a:off x="594300" y="655288"/>
            <a:ext cx="65838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Instructions: 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You will be analyzing the documents below about the breakup of Rachel and Andrew. They dated for 6 months before breaking up last week. Rachel is a sophomore in high school and Andrew is a senior. Using the sources provided, you will determine the story of the breakup. 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97" name="Google Shape;197;p40"/>
          <p:cNvSpPr txBox="1"/>
          <p:nvPr/>
        </p:nvSpPr>
        <p:spPr>
          <a:xfrm>
            <a:off x="594300" y="1661800"/>
            <a:ext cx="63882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Source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3: A text message thread between Rachel’s parents.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98" name="Google Shape;198;p40"/>
          <p:cNvSpPr txBox="1"/>
          <p:nvPr/>
        </p:nvSpPr>
        <p:spPr>
          <a:xfrm>
            <a:off x="938175" y="6471625"/>
            <a:ext cx="5936700" cy="8001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500">
              <a:solidFill>
                <a:schemeClr val="dk2"/>
              </a:solidFill>
            </a:endParaRPr>
          </a:p>
        </p:txBody>
      </p:sp>
      <p:sp>
        <p:nvSpPr>
          <p:cNvPr id="199" name="Google Shape;199;p40"/>
          <p:cNvSpPr txBox="1"/>
          <p:nvPr/>
        </p:nvSpPr>
        <p:spPr>
          <a:xfrm>
            <a:off x="787800" y="6001425"/>
            <a:ext cx="60012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Say-it-in-6: Using just six words, what does this source tell us about the breakup?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00" name="Google Shape;200;p40"/>
          <p:cNvSpPr txBox="1"/>
          <p:nvPr/>
        </p:nvSpPr>
        <p:spPr>
          <a:xfrm>
            <a:off x="2171550" y="7372625"/>
            <a:ext cx="3429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Explain the perspective(s) of this source.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01" name="Google Shape;201;p40"/>
          <p:cNvSpPr txBox="1"/>
          <p:nvPr/>
        </p:nvSpPr>
        <p:spPr>
          <a:xfrm>
            <a:off x="938175" y="7865575"/>
            <a:ext cx="5936700" cy="16065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500">
              <a:solidFill>
                <a:schemeClr val="dk2"/>
              </a:solidFill>
            </a:endParaRPr>
          </a:p>
        </p:txBody>
      </p:sp>
      <p:pic>
        <p:nvPicPr>
          <p:cNvPr id="202" name="Google Shape;202;p4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989901" y="2217763"/>
            <a:ext cx="3596999" cy="3596975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41"/>
          <p:cNvSpPr txBox="1"/>
          <p:nvPr/>
        </p:nvSpPr>
        <p:spPr>
          <a:xfrm>
            <a:off x="0" y="0"/>
            <a:ext cx="77724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en" sz="24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The Breakup</a:t>
            </a:r>
            <a:r>
              <a:rPr lang="en" sz="24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 Sources</a:t>
            </a:r>
            <a:endParaRPr sz="24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pic>
        <p:nvPicPr>
          <p:cNvPr id="208" name="Google Shape;208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209" name="Google Shape;209;p41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©2024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10" name="Google Shape;210;p41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211" name="Google Shape;211;p4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6481" y="76722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212" name="Google Shape;212;p41"/>
          <p:cNvSpPr txBox="1"/>
          <p:nvPr/>
        </p:nvSpPr>
        <p:spPr>
          <a:xfrm>
            <a:off x="2782100" y="9353425"/>
            <a:ext cx="50103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solidFill>
                <a:schemeClr val="dk2"/>
              </a:solidFill>
            </a:endParaRPr>
          </a:p>
        </p:txBody>
      </p:sp>
      <p:sp>
        <p:nvSpPr>
          <p:cNvPr id="213" name="Google Shape;213;p41"/>
          <p:cNvSpPr txBox="1"/>
          <p:nvPr/>
        </p:nvSpPr>
        <p:spPr>
          <a:xfrm>
            <a:off x="594300" y="655288"/>
            <a:ext cx="65838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Instructions: 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You will be analyzing the documents below about the breakup of Rachel and Andrew. They dated for 6 months before breaking up last week. Rachel is a sophomore in high school and Andrew is a senior. Using the sources provided, you will determine the story of the breakup. 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14" name="Google Shape;214;p41"/>
          <p:cNvSpPr txBox="1"/>
          <p:nvPr/>
        </p:nvSpPr>
        <p:spPr>
          <a:xfrm>
            <a:off x="594300" y="1661800"/>
            <a:ext cx="63882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Source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4: A note to Rachel from her best friend, Juliana.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15" name="Google Shape;215;p41"/>
          <p:cNvSpPr txBox="1"/>
          <p:nvPr/>
        </p:nvSpPr>
        <p:spPr>
          <a:xfrm>
            <a:off x="938175" y="6471625"/>
            <a:ext cx="5936700" cy="8001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500">
              <a:solidFill>
                <a:schemeClr val="dk2"/>
              </a:solidFill>
            </a:endParaRPr>
          </a:p>
        </p:txBody>
      </p:sp>
      <p:sp>
        <p:nvSpPr>
          <p:cNvPr id="216" name="Google Shape;216;p41"/>
          <p:cNvSpPr txBox="1"/>
          <p:nvPr/>
        </p:nvSpPr>
        <p:spPr>
          <a:xfrm>
            <a:off x="787800" y="6001425"/>
            <a:ext cx="60012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Say-it-in-6: Using just six words, what does this source tell us about the breakup?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17" name="Google Shape;217;p41"/>
          <p:cNvSpPr txBox="1"/>
          <p:nvPr/>
        </p:nvSpPr>
        <p:spPr>
          <a:xfrm>
            <a:off x="2171550" y="7372625"/>
            <a:ext cx="3429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Explain the perspective(s) of this source.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18" name="Google Shape;218;p41"/>
          <p:cNvSpPr txBox="1"/>
          <p:nvPr/>
        </p:nvSpPr>
        <p:spPr>
          <a:xfrm>
            <a:off x="938175" y="7865575"/>
            <a:ext cx="5936700" cy="16065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500">
              <a:solidFill>
                <a:schemeClr val="dk2"/>
              </a:solidFill>
            </a:endParaRPr>
          </a:p>
        </p:txBody>
      </p:sp>
      <p:pic>
        <p:nvPicPr>
          <p:cNvPr id="219" name="Google Shape;219;p4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108025" y="2217776"/>
            <a:ext cx="3596999" cy="3596975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42"/>
          <p:cNvSpPr txBox="1"/>
          <p:nvPr/>
        </p:nvSpPr>
        <p:spPr>
          <a:xfrm>
            <a:off x="0" y="0"/>
            <a:ext cx="77724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en" sz="24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The Breakup</a:t>
            </a:r>
            <a:r>
              <a:rPr lang="en" sz="24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 Sources</a:t>
            </a:r>
            <a:endParaRPr sz="24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pic>
        <p:nvPicPr>
          <p:cNvPr id="225" name="Google Shape;225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226" name="Google Shape;226;p42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©2024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27" name="Google Shape;227;p42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228" name="Google Shape;228;p4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6481" y="76722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229" name="Google Shape;229;p42"/>
          <p:cNvSpPr txBox="1"/>
          <p:nvPr/>
        </p:nvSpPr>
        <p:spPr>
          <a:xfrm>
            <a:off x="2782100" y="9353425"/>
            <a:ext cx="50103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solidFill>
                <a:schemeClr val="dk2"/>
              </a:solidFill>
            </a:endParaRPr>
          </a:p>
        </p:txBody>
      </p:sp>
      <p:sp>
        <p:nvSpPr>
          <p:cNvPr id="230" name="Google Shape;230;p42"/>
          <p:cNvSpPr txBox="1"/>
          <p:nvPr/>
        </p:nvSpPr>
        <p:spPr>
          <a:xfrm>
            <a:off x="594300" y="655288"/>
            <a:ext cx="65838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Instructions: 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You will be analyzing the documents below about the breakup of Rachel and Andrew. They dated for 6 months before breaking up last week. Rachel is a sophomore in high school and Andrew is a senior. Using the sources provided, you will determine the story of the breakup. 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31" name="Google Shape;231;p42"/>
          <p:cNvSpPr txBox="1"/>
          <p:nvPr/>
        </p:nvSpPr>
        <p:spPr>
          <a:xfrm>
            <a:off x="594300" y="1661800"/>
            <a:ext cx="63882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Source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5: An Instagram post from Zoe..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32" name="Google Shape;232;p42"/>
          <p:cNvSpPr txBox="1"/>
          <p:nvPr/>
        </p:nvSpPr>
        <p:spPr>
          <a:xfrm>
            <a:off x="938175" y="6471625"/>
            <a:ext cx="5936700" cy="8001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500">
              <a:solidFill>
                <a:schemeClr val="dk2"/>
              </a:solidFill>
            </a:endParaRPr>
          </a:p>
        </p:txBody>
      </p:sp>
      <p:sp>
        <p:nvSpPr>
          <p:cNvPr id="233" name="Google Shape;233;p42"/>
          <p:cNvSpPr txBox="1"/>
          <p:nvPr/>
        </p:nvSpPr>
        <p:spPr>
          <a:xfrm>
            <a:off x="787800" y="6001425"/>
            <a:ext cx="60012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Say-it-in-6: Using just six words, what does this source tell us about the breakup?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34" name="Google Shape;234;p42"/>
          <p:cNvSpPr txBox="1"/>
          <p:nvPr/>
        </p:nvSpPr>
        <p:spPr>
          <a:xfrm>
            <a:off x="2171550" y="7372625"/>
            <a:ext cx="3429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Explain the perspective(s) of this source.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35" name="Google Shape;235;p42"/>
          <p:cNvSpPr txBox="1"/>
          <p:nvPr/>
        </p:nvSpPr>
        <p:spPr>
          <a:xfrm>
            <a:off x="938175" y="7865575"/>
            <a:ext cx="5936700" cy="16065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500">
              <a:solidFill>
                <a:schemeClr val="dk2"/>
              </a:solidFill>
            </a:endParaRPr>
          </a:p>
        </p:txBody>
      </p:sp>
      <p:pic>
        <p:nvPicPr>
          <p:cNvPr id="236" name="Google Shape;236;p4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955638" y="2183500"/>
            <a:ext cx="3665525" cy="3665525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43"/>
          <p:cNvSpPr txBox="1"/>
          <p:nvPr/>
        </p:nvSpPr>
        <p:spPr>
          <a:xfrm>
            <a:off x="0" y="0"/>
            <a:ext cx="77724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en" sz="24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The Breakup</a:t>
            </a:r>
            <a:r>
              <a:rPr lang="en" sz="24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 Sources</a:t>
            </a:r>
            <a:endParaRPr sz="24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pic>
        <p:nvPicPr>
          <p:cNvPr id="242" name="Google Shape;242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243" name="Google Shape;243;p43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©2024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44" name="Google Shape;244;p43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245" name="Google Shape;245;p4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6481" y="76722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246" name="Google Shape;246;p43"/>
          <p:cNvSpPr txBox="1"/>
          <p:nvPr/>
        </p:nvSpPr>
        <p:spPr>
          <a:xfrm>
            <a:off x="2782100" y="9353425"/>
            <a:ext cx="50103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solidFill>
                <a:schemeClr val="dk2"/>
              </a:solidFill>
            </a:endParaRPr>
          </a:p>
        </p:txBody>
      </p:sp>
      <p:sp>
        <p:nvSpPr>
          <p:cNvPr id="247" name="Google Shape;247;p43"/>
          <p:cNvSpPr txBox="1"/>
          <p:nvPr/>
        </p:nvSpPr>
        <p:spPr>
          <a:xfrm>
            <a:off x="594300" y="655288"/>
            <a:ext cx="65838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Instructions: 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You will be analyzing the documents below about the breakup of Rachel and Andrew. They dated for 6 months before breaking up last week. Rachel is a sophomore in high school and Andrew is a senior. Using the sources provided, you will determine the story of the breakup. 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48" name="Google Shape;248;p43"/>
          <p:cNvSpPr txBox="1"/>
          <p:nvPr/>
        </p:nvSpPr>
        <p:spPr>
          <a:xfrm>
            <a:off x="594300" y="1661800"/>
            <a:ext cx="63882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Source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6: Rachel’s progress report.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49" name="Google Shape;249;p43"/>
          <p:cNvSpPr txBox="1"/>
          <p:nvPr/>
        </p:nvSpPr>
        <p:spPr>
          <a:xfrm>
            <a:off x="938175" y="6471625"/>
            <a:ext cx="5936700" cy="8001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500">
              <a:solidFill>
                <a:schemeClr val="dk2"/>
              </a:solidFill>
            </a:endParaRPr>
          </a:p>
        </p:txBody>
      </p:sp>
      <p:sp>
        <p:nvSpPr>
          <p:cNvPr id="250" name="Google Shape;250;p43"/>
          <p:cNvSpPr txBox="1"/>
          <p:nvPr/>
        </p:nvSpPr>
        <p:spPr>
          <a:xfrm>
            <a:off x="787800" y="6001425"/>
            <a:ext cx="60012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Say-it-in-6: Using just six words, what does this source tell us about the breakup?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51" name="Google Shape;251;p43"/>
          <p:cNvSpPr txBox="1"/>
          <p:nvPr/>
        </p:nvSpPr>
        <p:spPr>
          <a:xfrm>
            <a:off x="2171550" y="7372625"/>
            <a:ext cx="3429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Explain the perspective(s) of this source.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52" name="Google Shape;252;p43"/>
          <p:cNvSpPr txBox="1"/>
          <p:nvPr/>
        </p:nvSpPr>
        <p:spPr>
          <a:xfrm>
            <a:off x="938175" y="7865575"/>
            <a:ext cx="5936700" cy="16065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500">
              <a:solidFill>
                <a:schemeClr val="dk2"/>
              </a:solidFill>
            </a:endParaRPr>
          </a:p>
        </p:txBody>
      </p:sp>
      <p:pic>
        <p:nvPicPr>
          <p:cNvPr id="253" name="Google Shape;253;p4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053437" y="2183514"/>
            <a:ext cx="3665525" cy="3665498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44"/>
          <p:cNvSpPr txBox="1"/>
          <p:nvPr/>
        </p:nvSpPr>
        <p:spPr>
          <a:xfrm>
            <a:off x="0" y="0"/>
            <a:ext cx="77724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The Breakup- What Happened?</a:t>
            </a:r>
            <a:endParaRPr sz="1900">
              <a:latin typeface="Halant"/>
              <a:ea typeface="Halant"/>
              <a:cs typeface="Halant"/>
              <a:sym typeface="Halant"/>
            </a:endParaRPr>
          </a:p>
        </p:txBody>
      </p:sp>
      <p:pic>
        <p:nvPicPr>
          <p:cNvPr id="259" name="Google Shape;259;p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260" name="Google Shape;260;p44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61" name="Google Shape;261;p44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62" name="Google Shape;262;p44"/>
          <p:cNvSpPr txBox="1"/>
          <p:nvPr/>
        </p:nvSpPr>
        <p:spPr>
          <a:xfrm>
            <a:off x="453675" y="700650"/>
            <a:ext cx="69864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Instructions: </a:t>
            </a:r>
            <a:r>
              <a:rPr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In the space below, describe the story of the breakup. Use evidence from the sources to explain what happened and the cause of the breakup. </a:t>
            </a:r>
            <a:endParaRPr sz="1200">
              <a:latin typeface="Halant"/>
              <a:ea typeface="Halant"/>
              <a:cs typeface="Halant"/>
              <a:sym typeface="Halant"/>
            </a:endParaRPr>
          </a:p>
        </p:txBody>
      </p:sp>
      <p:pic>
        <p:nvPicPr>
          <p:cNvPr id="263" name="Google Shape;263;p4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6481" y="76722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264" name="Google Shape;264;p44"/>
          <p:cNvSpPr txBox="1"/>
          <p:nvPr/>
        </p:nvSpPr>
        <p:spPr>
          <a:xfrm>
            <a:off x="556825" y="1333050"/>
            <a:ext cx="6753000" cy="782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  <a:endParaRPr sz="15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9" name="Google Shape;269;p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89196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270" name="Google Shape;270;p45"/>
          <p:cNvSpPr txBox="1"/>
          <p:nvPr/>
        </p:nvSpPr>
        <p:spPr>
          <a:xfrm>
            <a:off x="731000" y="2112150"/>
            <a:ext cx="6310500" cy="1149000"/>
          </a:xfrm>
          <a:prstGeom prst="rect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16050" lIns="116050" spcFirstLastPara="1" rIns="116050" wrap="square" tIns="1160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8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Supporting Question</a:t>
            </a:r>
            <a:endParaRPr b="1" sz="18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How do historians incorporate different perspectives into their understanding of the past?</a:t>
            </a:r>
            <a:endParaRPr b="1" i="1" sz="1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71" name="Google Shape;271;p45"/>
          <p:cNvSpPr txBox="1"/>
          <p:nvPr/>
        </p:nvSpPr>
        <p:spPr>
          <a:xfrm>
            <a:off x="0" y="0"/>
            <a:ext cx="7772400" cy="16506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7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Unit 0: Introduction to World History II</a:t>
            </a:r>
            <a:endParaRPr sz="17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5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Exit Ticket - Lesson 4</a:t>
            </a:r>
            <a:endParaRPr sz="17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pic>
        <p:nvPicPr>
          <p:cNvPr id="272" name="Google Shape;272;p4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6272" y="230997"/>
            <a:ext cx="1056536" cy="438114"/>
          </a:xfrm>
          <a:prstGeom prst="rect">
            <a:avLst/>
          </a:prstGeom>
          <a:noFill/>
          <a:ln>
            <a:noFill/>
          </a:ln>
        </p:spPr>
      </p:pic>
      <p:sp>
        <p:nvSpPr>
          <p:cNvPr id="273" name="Google Shape;273;p45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74" name="Google Shape;274;p45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75" name="Google Shape;275;p45"/>
          <p:cNvSpPr txBox="1"/>
          <p:nvPr/>
        </p:nvSpPr>
        <p:spPr>
          <a:xfrm>
            <a:off x="455300" y="3333200"/>
            <a:ext cx="6861900" cy="498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Directions: </a:t>
            </a:r>
            <a:r>
              <a:rPr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Look at the additional piece of evidence from Rachel and Andrew’s French teacher, and answer the following questions:</a:t>
            </a:r>
            <a:endParaRPr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How does the email from Mr. Laurent’s perspective add to, challenge, or confirm the narrative of Rachel and Andrew’s breakup as shown from the previous six sources?</a:t>
            </a: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is the significance of evaluating perspectives in history to understand the story?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If a perspective is absent from the narrative, how does that impact the story about the past? 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76" name="Google Shape;276;p45"/>
          <p:cNvSpPr txBox="1"/>
          <p:nvPr/>
        </p:nvSpPr>
        <p:spPr>
          <a:xfrm>
            <a:off x="330050" y="1721988"/>
            <a:ext cx="7112400" cy="36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______________________________________  Date: ________ Class: ____________________</a:t>
            </a:r>
            <a:endParaRPr b="1" sz="12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E95C3D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F1AF4B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E95C3D"/>
      </a:accent1>
      <a:accent2>
        <a:srgbClr val="212121"/>
      </a:accent2>
      <a:accent3>
        <a:srgbClr val="78909C"/>
      </a:accent3>
      <a:accent4>
        <a:srgbClr val="FFAB40"/>
      </a:accent4>
      <a:accent5>
        <a:srgbClr val="6484F3"/>
      </a:accent5>
      <a:accent6>
        <a:srgbClr val="F1AF4B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